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57" r:id="rId6"/>
    <p:sldId id="258" r:id="rId7"/>
    <p:sldId id="259" r:id="rId8"/>
    <p:sldId id="261" r:id="rId9"/>
    <p:sldId id="270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34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0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1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48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9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86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14CD0-40ED-4E19-B39F-97D496582B6D}" type="datetimeFigureOut">
              <a:rPr lang="ko-KR" altLang="en-US" smtClean="0"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2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신규 캐릭터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33652" y="2525862"/>
            <a:ext cx="3086100" cy="2628926"/>
            <a:chOff x="1033652" y="2525862"/>
            <a:chExt cx="3086100" cy="2628926"/>
          </a:xfrm>
        </p:grpSpPr>
        <p:pic>
          <p:nvPicPr>
            <p:cNvPr id="3" name="Picture 3" descr="C:\Users\myungsun\Desktop\칼무리\K-62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2" t="16711" r="6873" b="30415"/>
            <a:stretch/>
          </p:blipFill>
          <p:spPr bwMode="auto">
            <a:xfrm>
              <a:off x="1033652" y="2525862"/>
              <a:ext cx="3086100" cy="2628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264258" y="3840325"/>
              <a:ext cx="2528514" cy="683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현재 캐릭터에서는 이 아이템을 착용할 수 없습니다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02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file1.tp.co.kr/2015/1223/1450863014567a69a62f6a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r="21636"/>
          <a:stretch/>
        </p:blipFill>
        <p:spPr bwMode="auto">
          <a:xfrm>
            <a:off x="9882475" y="954132"/>
            <a:ext cx="2309525" cy="35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cfile24.uf.tistory.com/image/151E4B444FA78536203A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043" y="2225827"/>
            <a:ext cx="2666090" cy="38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ive.namuwikiusercontent.com/4f/4f19f9a05c7a7d93667ffc2f357ba3a1f129e2b647f4db70923165c49706f12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6661"/>
            <a:ext cx="4553993" cy="305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i1.ruliweb.daumcdn.net/uf/image/U01/ruliweb/57061D753D1B01002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576" y="4631583"/>
            <a:ext cx="3107797" cy="196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err="1" smtClean="0"/>
              <a:t>엘프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9952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file3.uf.tistory.com/image/2310F34156881A431B56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671157"/>
            <a:ext cx="47625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cache.ilbe.com/files/attach/new/20121130/14357299/43667413/436339179/989651acdc431be0b63c3f95bae5728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43" y="2111506"/>
            <a:ext cx="4439039" cy="43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smtClean="0"/>
              <a:t>사이버 펑크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45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timetree.zumst.com/2013/09/06/01/aa64693024fb4dc48bd5dc1a93d74b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20" y="1648822"/>
            <a:ext cx="3252851" cy="48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nitown.net/files/attach/images/516659/410/770/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629" y="2067269"/>
            <a:ext cx="1945205" cy="45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i.imgur.com/4rRflcm.jpg?1?94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16" y="408846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cfile29.uf.tistory.com/image/252A484955B5A2F50254E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82" y="2832399"/>
            <a:ext cx="2143125" cy="35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cfile10.uf.tistory.com/image/2463C13D55A5F97727F09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31" y="2460970"/>
            <a:ext cx="2306568" cy="127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ive-attachment.namuwikiusercontent.com/%EB%AA%BD%ED%82%A4%20D.%20%EB%A3%A8%ED%94%BC__Example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589" y="1906036"/>
            <a:ext cx="1759032" cy="382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fs8.tistory.com/upload_control/download.blog?fhandle=YmxvZzIxMTg2N0BmczgudGlzdG9yeS5jb206L2F0dGFjaC8wLzI3MDAwMDAwMDAwMi5qcGc%3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415" y="4293621"/>
            <a:ext cx="2957137" cy="226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1102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smtClean="0"/>
              <a:t>일본 만화 </a:t>
            </a:r>
            <a:r>
              <a:rPr lang="en-US" altLang="ko-KR" sz="2000" dirty="0" smtClean="0"/>
              <a:t>– </a:t>
            </a:r>
            <a:br>
              <a:rPr lang="en-US" altLang="ko-KR" sz="2000" dirty="0" smtClean="0"/>
            </a:br>
            <a:r>
              <a:rPr lang="ko-KR" altLang="en-US" sz="2000" smtClean="0"/>
              <a:t>눈이 크고 허리가 비 정상적으로 얇으며 바스트 모핑이 되어 있는 형태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9067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전신 기계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모든 신체가 기계로 이루어진 형태</a:t>
            </a:r>
            <a:endParaRPr lang="ko-KR" altLang="en-US" sz="3200" dirty="0"/>
          </a:p>
        </p:txBody>
      </p:sp>
      <p:pic>
        <p:nvPicPr>
          <p:cNvPr id="6" name="Picture 2" descr="https://live.namuwikiusercontent.com/d2/d2123071aad63796418b5d402743258edb6576a5deb4696137c058996b7ba5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3" y="812072"/>
            <a:ext cx="1626425" cy="312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-media-cache-ak0.pinimg.com/736x/2c/27/a3/2c27a3256c05aff9585d42fbf0ccb2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38" y="930201"/>
            <a:ext cx="2003073" cy="300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2.wikia.nocookie.net/terminator/images/3/3f/T3R-art-of_the_T-X_endo_character.jpg/revision/latest?cb=2012022803275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71" y="1871983"/>
            <a:ext cx="2978456" cy="23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arksidetoy.com/image/cache/data/The%20Terminator%20/T-X-Cinemaquette/cinemaquette_maquette_tx_2-700x7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r="14862"/>
          <a:stretch/>
        </p:blipFill>
        <p:spPr bwMode="auto">
          <a:xfrm>
            <a:off x="10143232" y="3285648"/>
            <a:ext cx="1806542" cy="25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81250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0999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 dirty="0"/>
          </a:p>
        </p:txBody>
      </p:sp>
      <p:pic>
        <p:nvPicPr>
          <p:cNvPr id="12" name="Picture 8" descr="http://www.mediaus.co.kr/news/photo/201504/48002_114315_5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70" y="4131586"/>
            <a:ext cx="3578136" cy="200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s://s3.amazonaws.com/tribeca_cms_production/uploads/image/gallery_image/5449678ec07f5db26b000001/avengers_ultro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2" r="35953"/>
          <a:stretch/>
        </p:blipFill>
        <p:spPr bwMode="auto">
          <a:xfrm>
            <a:off x="4269264" y="2646903"/>
            <a:ext cx="1834609" cy="35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3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전신 기계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모든 신체가 기계로 이루어진 형태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81250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0999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 dirty="0"/>
          </a:p>
        </p:txBody>
      </p:sp>
      <p:pic>
        <p:nvPicPr>
          <p:cNvPr id="3074" name="Picture 2" descr="http://www.zbrushcentral.com/attachment.php?attachmentid=3531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1" y="733425"/>
            <a:ext cx="5524500" cy="56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blogthumb4.phinf.naver.net/20130915_99/bearsfeed_1379226451481O6XCm_JPEG/K-3.jpg?type=w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3" r="39090"/>
          <a:stretch/>
        </p:blipFill>
        <p:spPr bwMode="auto">
          <a:xfrm>
            <a:off x="7943850" y="2211387"/>
            <a:ext cx="1343025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06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사이보그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일부 신체는 인간인 상태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81250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0999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 dirty="0"/>
          </a:p>
        </p:txBody>
      </p:sp>
      <p:pic>
        <p:nvPicPr>
          <p:cNvPr id="8" name="Picture 4" descr="http://onepunchman-anime.net/character/img/detail_geno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765"/>
            <a:ext cx="4139994" cy="376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s://secure.static.tumblr.com/8aaa995de15a076898ef58d53295b3b5/s1eouew/emto0a3f3/tumblr_static_filename_640_v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71" y="987211"/>
            <a:ext cx="2967891" cy="227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i1.ruliweb.daumcdn.net/uf/image/U01/ruliweb/552E647337470F00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734" y="1628992"/>
            <a:ext cx="2661645" cy="37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mblogthumb1.phinf.naver.net/20150703_4/evancall_1435873500035dbxug_JPEG/%C5%CD%B9%CC%B3%D7%C0%CC%C5%CD_%C1%A6%B4%CF%BD%C3%BD%BA_005.jpg?type=w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5"/>
          <a:stretch/>
        </p:blipFill>
        <p:spPr bwMode="auto">
          <a:xfrm>
            <a:off x="9694080" y="3261519"/>
            <a:ext cx="2395338" cy="27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xn--9h0b32r3wkjvb4x4azhd.com/data/editor/1508/3ad98d84f5f0d1189962ed38ad2a93c3_1440899653_544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4" t="13345" b="13795"/>
          <a:stretch/>
        </p:blipFill>
        <p:spPr bwMode="auto">
          <a:xfrm>
            <a:off x="3981876" y="3468716"/>
            <a:ext cx="2156570" cy="287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0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1.gundamshop.co.kr/openbox/review1/200802/contents/200802130134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" y="1408984"/>
            <a:ext cx="3350930" cy="225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.bp.blogspot.com/-E3ob9laTuBI/VdGmGIs-krI/AAAAAAAAFuo/-I79v1jcXdw/s640/19_nyanboard_004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3" y="4112780"/>
            <a:ext cx="1930234" cy="19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age.1004gundam.com/item_images/goods/380/13763807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68" y="3988797"/>
            <a:ext cx="2472168" cy="24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단순 도형 형태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단순한 도형으로 이루어진 캐릭터</a:t>
            </a:r>
            <a:endParaRPr lang="ko-KR" altLang="en-US" sz="3200" dirty="0"/>
          </a:p>
        </p:txBody>
      </p:sp>
      <p:pic>
        <p:nvPicPr>
          <p:cNvPr id="6" name="Picture 6" descr="421px_Mokujin_TTT2_CG.png (421×599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02" y="1228529"/>
            <a:ext cx="3314070" cy="471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10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thumb.zumst.com/530x0/http:/static.news.zumst.com/images/32/2016/01/27/cedc2690aba24076a8e914eb1711e0d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35" y="1737201"/>
            <a:ext cx="3159604" cy="431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kidultit.com/data/photos/20160104/art_14538852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32" y="1700778"/>
            <a:ext cx="2988286" cy="434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err="1" smtClean="0"/>
              <a:t>폴리곤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일부러 폴리곤을 보여주는 형태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646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.yonhapnews.co.kr/etc/inner/KR/2014/11/21/AKR20141121079300848_01_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3044"/>
            <a:ext cx="4762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file3.uf.tistory.com/image/195F4D4C4DA55C501D52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50" y="2759407"/>
            <a:ext cx="3763631" cy="270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cfile25.uf.tistory.com/image/237A6C4A557EB41E0D4E1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45" y="1667709"/>
            <a:ext cx="3260185" cy="48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err="1" smtClean="0"/>
              <a:t>마리오네트</a:t>
            </a:r>
            <a:r>
              <a:rPr lang="ko-KR" altLang="en-US" sz="3200" dirty="0" smtClean="0"/>
              <a:t> 인형 </a:t>
            </a:r>
            <a:r>
              <a:rPr lang="en-US" altLang="ko-KR" sz="3200" dirty="0" smtClean="0"/>
              <a:t>–</a:t>
            </a:r>
            <a:r>
              <a:rPr lang="ko-KR" altLang="en-US" sz="3200" smtClean="0"/>
              <a:t>줄에 달려 있는 목각 인형 형태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9221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popbabble.files.wordpress.com/2014/06/terminator_2_walk-awa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r="29333"/>
          <a:stretch/>
        </p:blipFill>
        <p:spPr bwMode="auto">
          <a:xfrm>
            <a:off x="5800725" y="2443162"/>
            <a:ext cx="162877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file25.uf.tistory.com/image/2477854553F1BDFF2F2D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4" y="2120961"/>
            <a:ext cx="3903423" cy="331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etonline.com/media/photo/2014/10/24109981/640_ultron_zombie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5"/>
          <a:stretch/>
        </p:blipFill>
        <p:spPr bwMode="auto">
          <a:xfrm>
            <a:off x="8505825" y="2586036"/>
            <a:ext cx="268922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특정 성질을 나타내는 형태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9791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수인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동물 </a:t>
            </a:r>
            <a:r>
              <a:rPr lang="en-US" altLang="ko-KR" sz="3200" dirty="0" smtClean="0"/>
              <a:t>+ </a:t>
            </a:r>
            <a:r>
              <a:rPr lang="ko-KR" altLang="en-US" sz="3200" smtClean="0"/>
              <a:t>인간</a:t>
            </a:r>
            <a:endParaRPr lang="ko-KR" altLang="en-US" sz="3200" dirty="0"/>
          </a:p>
        </p:txBody>
      </p:sp>
      <p:pic>
        <p:nvPicPr>
          <p:cNvPr id="8" name="Picture 8" descr="http://pds7.egloos.com/pds/200803/07/42/e0030142_47d0fa355de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511"/>
            <a:ext cx="4296325" cy="31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mblogthumb3.phinf.naver.net/20130704_198/nomadian190_1372871098722Nd94z_JPEG/06.TLT123.JPG?type=w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8"/>
          <a:stretch/>
        </p:blipFill>
        <p:spPr bwMode="auto">
          <a:xfrm>
            <a:off x="6919520" y="1292312"/>
            <a:ext cx="5029806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thumbnail.egloos.net/700x0/http:/pds26.egloos.com/pds/201602/25/17/a0008417_56ce9db2de99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09" y="1091132"/>
            <a:ext cx="3763631" cy="290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file24.uf.tistory.com/image/2328073556F3C35133A3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9" y="3608364"/>
            <a:ext cx="1744343" cy="286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16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76</Words>
  <Application>Microsoft Office PowerPoint</Application>
  <PresentationFormat>와이드스크린</PresentationFormat>
  <Paragraphs>19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신규 캐릭터</vt:lpstr>
      <vt:lpstr>전신 기계 – 모든 신체가 기계로 이루어진 형태</vt:lpstr>
      <vt:lpstr>전신 기계 – 모든 신체가 기계로 이루어진 형태</vt:lpstr>
      <vt:lpstr>사이보그 – 일부 신체는 인간인 상태</vt:lpstr>
      <vt:lpstr>단순 도형 형태 – 단순한 도형으로 이루어진 캐릭터</vt:lpstr>
      <vt:lpstr>폴리곤 – 일부러 폴리곤을 보여주는 형태</vt:lpstr>
      <vt:lpstr>마리오네트 인형 –줄에 달려 있는 목각 인형 형태</vt:lpstr>
      <vt:lpstr>특정 성질을 나타내는 형태</vt:lpstr>
      <vt:lpstr>수인 – 동물 + 인간</vt:lpstr>
      <vt:lpstr>엘프</vt:lpstr>
      <vt:lpstr>사이버 펑크</vt:lpstr>
      <vt:lpstr>일본 만화 –  눈이 크고 허리가 비 정상적으로 얇으며 바스트 모핑이 되어 있는 형태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35</cp:revision>
  <dcterms:created xsi:type="dcterms:W3CDTF">2016-06-11T00:27:34Z</dcterms:created>
  <dcterms:modified xsi:type="dcterms:W3CDTF">2016-06-16T05:26:52Z</dcterms:modified>
</cp:coreProperties>
</file>